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ublic Sans" charset="1" panose="00000000000000000000"/>
      <p:regular r:id="rId10"/>
    </p:embeddedFont>
    <p:embeddedFont>
      <p:font typeface="Public Sans Bold" charset="1" panose="00000000000000000000"/>
      <p:regular r:id="rId11"/>
    </p:embeddedFont>
    <p:embeddedFont>
      <p:font typeface="Public Sans Italics" charset="1" panose="00000000000000000000"/>
      <p:regular r:id="rId12"/>
    </p:embeddedFont>
    <p:embeddedFont>
      <p:font typeface="Public Sans Bold Italics" charset="1" panose="00000000000000000000"/>
      <p:regular r:id="rId13"/>
    </p:embeddedFont>
    <p:embeddedFont>
      <p:font typeface="Open Sans" charset="1" panose="020B0606030504020204"/>
      <p:regular r:id="rId14"/>
    </p:embeddedFont>
    <p:embeddedFont>
      <p:font typeface="Open Sans Bold" charset="1" panose="020B0806030504020204"/>
      <p:regular r:id="rId15"/>
    </p:embeddedFont>
    <p:embeddedFont>
      <p:font typeface="Open Sans Italics" charset="1" panose="020B0606030504020204"/>
      <p:regular r:id="rId16"/>
    </p:embeddedFont>
    <p:embeddedFont>
      <p:font typeface="Open Sans Bold Italics" charset="1" panose="020B0806030504020204"/>
      <p:regular r:id="rId17"/>
    </p:embeddedFont>
    <p:embeddedFont>
      <p:font typeface="CS Gordon Serif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slides/slide1.xml" Type="http://schemas.openxmlformats.org/officeDocument/2006/relationships/slide"/><Relationship Id="rId2" Target="presProps.xml" Type="http://schemas.openxmlformats.org/officeDocument/2006/relationships/presProps"/><Relationship Id="rId20" Target="slides/slide2.xml" Type="http://schemas.openxmlformats.org/officeDocument/2006/relationships/slide"/><Relationship Id="rId21" Target="slides/slide3.xml" Type="http://schemas.openxmlformats.org/officeDocument/2006/relationships/slide"/><Relationship Id="rId22" Target="slides/slide4.xml" Type="http://schemas.openxmlformats.org/officeDocument/2006/relationships/slide"/><Relationship Id="rId23" Target="slides/slide5.xml" Type="http://schemas.openxmlformats.org/officeDocument/2006/relationships/slide"/><Relationship Id="rId24" Target="slides/slide6.xml" Type="http://schemas.openxmlformats.org/officeDocument/2006/relationships/slide"/><Relationship Id="rId25" Target="slides/slide7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gif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gif" Type="http://schemas.openxmlformats.org/officeDocument/2006/relationships/image"/><Relationship Id="rId3" Target="../media/image18.gif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A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28700" y="409012"/>
            <a:ext cx="15735287" cy="9877988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0" y="-75175"/>
            <a:ext cx="9913922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503530"/>
                </a:solidFill>
                <a:latin typeface="Public Sans"/>
              </a:rPr>
              <a:t>Stad en Wijk leerjaar 1 Periode 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-1734371" y="952500"/>
            <a:ext cx="7003398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03530"/>
                </a:solidFill>
                <a:latin typeface="Public Sans"/>
              </a:rPr>
              <a:t>Les 4: 20-12-2022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A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679818" y="3543616"/>
            <a:ext cx="5566431" cy="532975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692308" y="3290480"/>
            <a:ext cx="5643052" cy="583603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0" y="409575"/>
            <a:ext cx="11027667" cy="1782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14400">
                <a:solidFill>
                  <a:srgbClr val="4B7982"/>
                </a:solidFill>
                <a:latin typeface="CS Gordon Serif"/>
              </a:rPr>
              <a:t>AGENDA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524465" y="5389345"/>
            <a:ext cx="3978737" cy="156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Open Sans"/>
              </a:rPr>
              <a:t>Opdracht verder werken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034144" y="5389345"/>
            <a:ext cx="4857780" cy="156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Open Sans"/>
              </a:rPr>
              <a:t>Verdiepende opdracht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0" y="2048917"/>
            <a:ext cx="12003457" cy="4910846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0" y="7378863"/>
            <a:ext cx="13071218" cy="2366129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3223618" y="2484526"/>
            <a:ext cx="4475237" cy="447523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28700" y="635750"/>
            <a:ext cx="15814372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Open Sans Bold"/>
              </a:rPr>
              <a:t>HOE GA JE OM MET VRIJWILLIGERS?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2874448" y="1082212"/>
            <a:ext cx="12352120" cy="82296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164907" y="5143500"/>
            <a:ext cx="3583735" cy="4765186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089578" y="375461"/>
            <a:ext cx="2129409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A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679818" y="3543616"/>
            <a:ext cx="5566431" cy="532975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692308" y="3290480"/>
            <a:ext cx="5643052" cy="583603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0" y="409575"/>
            <a:ext cx="11027667" cy="1782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14400">
                <a:solidFill>
                  <a:srgbClr val="4B7982"/>
                </a:solidFill>
                <a:latin typeface="CS Gordon Serif"/>
              </a:rPr>
              <a:t>AGENDA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524465" y="5389345"/>
            <a:ext cx="3978737" cy="156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Open Sans"/>
              </a:rPr>
              <a:t>Opdracht verder werken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034144" y="5389345"/>
            <a:ext cx="4857780" cy="156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Open Sans"/>
              </a:rPr>
              <a:t>Verdiepende opdracht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-305523" y="1003685"/>
            <a:ext cx="8106156" cy="82296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060158" y="1028700"/>
            <a:ext cx="5878286" cy="411480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7804240" y="5762350"/>
            <a:ext cx="10483760" cy="3658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</a:rPr>
              <a:t>Match de kaartjes....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"/>
              </a:rPr>
              <a:t>Het duo / groepje dat dit het snelste (en goed) doet verdient een prijsje ;)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-266259" y="-566873"/>
            <a:ext cx="5710373" cy="5710373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5429883" y="3350068"/>
            <a:ext cx="11570526" cy="358686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6247121" y="8796594"/>
            <a:ext cx="10753289" cy="461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680">
                <a:solidFill>
                  <a:srgbClr val="4B7982"/>
                </a:solidFill>
                <a:latin typeface="CS Gordon Serif"/>
              </a:rPr>
              <a:t>EN TOT VOLGEND JAAR!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DAFVOlTZWk8</dc:identifier>
  <dcterms:modified xsi:type="dcterms:W3CDTF">2011-08-01T06:04:30Z</dcterms:modified>
  <cp:revision>1</cp:revision>
  <dc:title>Les 4: 20-12-2022</dc:title>
</cp:coreProperties>
</file>